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8"/>
  </p:notesMasterIdLst>
  <p:sldIdLst>
    <p:sldId id="261" r:id="rId2"/>
    <p:sldId id="257" r:id="rId3"/>
    <p:sldId id="258" r:id="rId4"/>
    <p:sldId id="262" r:id="rId5"/>
    <p:sldId id="280" r:id="rId6"/>
    <p:sldId id="281" r:id="rId7"/>
    <p:sldId id="283" r:id="rId8"/>
    <p:sldId id="286" r:id="rId9"/>
    <p:sldId id="284" r:id="rId10"/>
    <p:sldId id="285" r:id="rId11"/>
    <p:sldId id="287" r:id="rId12"/>
    <p:sldId id="288" r:id="rId13"/>
    <p:sldId id="276" r:id="rId14"/>
    <p:sldId id="278" r:id="rId15"/>
    <p:sldId id="27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194" autoAdjust="0"/>
  </p:normalViewPr>
  <p:slideViewPr>
    <p:cSldViewPr snapToGrid="0">
      <p:cViewPr varScale="1">
        <p:scale>
          <a:sx n="62" d="100"/>
          <a:sy n="62" d="100"/>
        </p:scale>
        <p:origin x="1020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5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আত্মমর্যাদাসম্পন্ন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না?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মিথ্যা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অন্যকে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ঝগড়া-বিবাদ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অন্যায়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উপার্জন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মিথ্যা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কারো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না, ২। </a:t>
            </a:r>
            <a:r>
              <a:rPr lang="en-US" baseline="0" dirty="0" err="1" smtClean="0"/>
              <a:t>অন্যায়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অন্যকে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, না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জিনিস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</a:t>
            </a:r>
            <a:r>
              <a:rPr lang="en-US" baseline="0" dirty="0" smtClean="0"/>
              <a:t> না। ৩।আত্মমর্যাদাবান </a:t>
            </a:r>
            <a:r>
              <a:rPr lang="en-US" baseline="0" dirty="0" err="1" smtClean="0"/>
              <a:t>মানুষই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দৈনন্দিন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করিম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গ্রামের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মিথ্যা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অন্যকে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ঝগড়া-বিবাদ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অন্যায়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উপার্যন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সচেতন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5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2EC5-F6A9-48D3-8A2C-790447529B5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55230" y="813057"/>
            <a:ext cx="8412480" cy="5262980"/>
            <a:chOff x="1481158" y="729929"/>
            <a:chExt cx="8412480" cy="5262980"/>
          </a:xfrm>
        </p:grpSpPr>
        <p:sp>
          <p:nvSpPr>
            <p:cNvPr id="2" name="Rectangle 1"/>
            <p:cNvSpPr/>
            <p:nvPr/>
          </p:nvSpPr>
          <p:spPr>
            <a:xfrm>
              <a:off x="1481158" y="729929"/>
              <a:ext cx="8412480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সম্মানিত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শিক্ষকবৃন্দের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হাইড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81158" y="1930258"/>
              <a:ext cx="8412480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কন্টেন্ট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শ্রেণিকাজ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।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শ্রেণিকাজ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।  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81158" y="3130587"/>
              <a:ext cx="8412480" cy="286232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পাঠটি শ্রেণিকক্ষে উপস্থাপনের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পরামর্শ ও দিক-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নির্দেশনা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Slide Note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 দেয়া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উপস্থাপনের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পূর্বে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সম্মানিত শিক্ষকগণ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'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স্লাইড-নোটগুলো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'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বেন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প্রয়োজনে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সংযোজন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বিয়োজন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পারেন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60383" y="653037"/>
            <a:ext cx="9247893" cy="5633463"/>
            <a:chOff x="1460383" y="653037"/>
            <a:chExt cx="9247893" cy="5633463"/>
          </a:xfrm>
        </p:grpSpPr>
        <p:sp>
          <p:nvSpPr>
            <p:cNvPr id="8" name="Rectangle 7"/>
            <p:cNvSpPr/>
            <p:nvPr/>
          </p:nvSpPr>
          <p:spPr>
            <a:xfrm flipV="1">
              <a:off x="1460384" y="653037"/>
              <a:ext cx="924789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1460383" y="698757"/>
              <a:ext cx="45719" cy="5542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10662556" y="698757"/>
              <a:ext cx="45719" cy="55877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60383" y="6240781"/>
              <a:ext cx="922503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84" y="1589854"/>
            <a:ext cx="3906435" cy="272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/>
          <a:stretch/>
        </p:blipFill>
        <p:spPr>
          <a:xfrm>
            <a:off x="6372657" y="1492364"/>
            <a:ext cx="3800114" cy="2749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-Right Arrow 5"/>
          <p:cNvSpPr/>
          <p:nvPr/>
        </p:nvSpPr>
        <p:spPr>
          <a:xfrm>
            <a:off x="4826085" y="4461045"/>
            <a:ext cx="3093144" cy="787514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6684" y="5104503"/>
            <a:ext cx="835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9110" y="741964"/>
            <a:ext cx="614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3761" y="5686707"/>
            <a:ext cx="441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26" y="1688872"/>
            <a:ext cx="4646570" cy="261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255" y="4262202"/>
            <a:ext cx="443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9384" y="279620"/>
            <a:ext cx="55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2248" y="5077874"/>
            <a:ext cx="843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17216"/>
          <a:stretch/>
        </p:blipFill>
        <p:spPr>
          <a:xfrm>
            <a:off x="3611653" y="1150698"/>
            <a:ext cx="4549762" cy="335638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11652" y="203059"/>
            <a:ext cx="544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9129" y="4685279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320" y="5616184"/>
            <a:ext cx="880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50195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71" y="1623883"/>
            <a:ext cx="4807233" cy="317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272246" y="662157"/>
            <a:ext cx="2304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118002" y="5163189"/>
            <a:ext cx="8275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4247" y="1474368"/>
            <a:ext cx="10004611" cy="63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087523" y="610496"/>
            <a:ext cx="45719" cy="5709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31388" y="564776"/>
            <a:ext cx="10027471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8529" y="564776"/>
            <a:ext cx="45719" cy="576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31388" y="6319834"/>
            <a:ext cx="100274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13140" y="564776"/>
            <a:ext cx="45719" cy="575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74046" y="610495"/>
            <a:ext cx="45719" cy="575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1388" y="4914932"/>
            <a:ext cx="99817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907" y="653026"/>
            <a:ext cx="242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 flipH="1">
            <a:off x="1003152" y="612036"/>
            <a:ext cx="51096" cy="56865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318" y="1535108"/>
            <a:ext cx="10026128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66320" y="2441672"/>
            <a:ext cx="799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1054248" y="6252881"/>
            <a:ext cx="10071847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5082" y="612036"/>
            <a:ext cx="100852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0376" y="612036"/>
            <a:ext cx="45719" cy="564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6528" y="634895"/>
            <a:ext cx="45719" cy="56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87000" y="669184"/>
            <a:ext cx="45719" cy="559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152" y="5607424"/>
            <a:ext cx="10077224" cy="5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1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60" y="1467638"/>
            <a:ext cx="3644760" cy="2999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2628" y="498670"/>
            <a:ext cx="292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48" y="4817229"/>
            <a:ext cx="764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1048872" y="1407845"/>
            <a:ext cx="102063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255265" y="484094"/>
            <a:ext cx="45719" cy="558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1976" y="438375"/>
            <a:ext cx="102789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8871" y="403412"/>
            <a:ext cx="53788" cy="572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2659" y="6086140"/>
            <a:ext cx="101525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55189" y="484094"/>
            <a:ext cx="45719" cy="564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00447" y="438375"/>
            <a:ext cx="45719" cy="569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1075765" y="4558078"/>
            <a:ext cx="1019824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97" y="1817741"/>
            <a:ext cx="5437863" cy="305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3829" y="856939"/>
            <a:ext cx="3112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 flipV="1">
            <a:off x="1067079" y="1661999"/>
            <a:ext cx="95157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067079" y="668794"/>
            <a:ext cx="45719" cy="523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158518" y="4971090"/>
            <a:ext cx="94243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37115" y="714513"/>
            <a:ext cx="45719" cy="51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7078" y="5795682"/>
            <a:ext cx="9470037" cy="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765" y="668794"/>
            <a:ext cx="95070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3432" y="714512"/>
            <a:ext cx="45719" cy="5081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064251" y="714512"/>
            <a:ext cx="45719" cy="5081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10" grpId="0" animBg="1"/>
      <p:bldP spid="11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49" y="1661895"/>
            <a:ext cx="5470984" cy="3461171"/>
          </a:xfr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74338" y="238838"/>
            <a:ext cx="39753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err="1"/>
              <a:t>স্বাগতম</a:t>
            </a:r>
            <a:r>
              <a:rPr lang="en-US" sz="115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933993" y="491201"/>
            <a:ext cx="105106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8" y="550550"/>
            <a:ext cx="959856" cy="95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16" y="687721"/>
            <a:ext cx="952500" cy="952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V="1">
            <a:off x="933993" y="1542502"/>
            <a:ext cx="104649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3993" y="517275"/>
            <a:ext cx="45719" cy="573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979712" y="6208995"/>
            <a:ext cx="104649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98950" y="517275"/>
            <a:ext cx="45719" cy="5737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0944" y="514060"/>
            <a:ext cx="53127" cy="575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91969" y="484386"/>
            <a:ext cx="45719" cy="577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3992" y="5157694"/>
            <a:ext cx="10464957" cy="67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9" y="5237034"/>
            <a:ext cx="959856" cy="959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472" y="5236172"/>
            <a:ext cx="959856" cy="9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0931" y="1440604"/>
            <a:ext cx="3052010" cy="44574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70931" y="4970928"/>
            <a:ext cx="354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১১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509" y="480319"/>
            <a:ext cx="1947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/>
              <a:t>পরিচিতি</a:t>
            </a:r>
            <a:r>
              <a:rPr lang="en-US" sz="5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933993" y="1365604"/>
            <a:ext cx="104649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4596" y="3451371"/>
            <a:ext cx="4748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হাচান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০১৭১৫৩০৯৪২৩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993" y="517275"/>
            <a:ext cx="45719" cy="573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979712" y="6208995"/>
            <a:ext cx="104649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98950" y="562993"/>
            <a:ext cx="45719" cy="5691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31" y="1483771"/>
            <a:ext cx="2170269" cy="196759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rot="150938">
            <a:off x="7609642" y="1216861"/>
            <a:ext cx="509752" cy="4989367"/>
          </a:xfrm>
          <a:custGeom>
            <a:avLst/>
            <a:gdLst>
              <a:gd name="connsiteX0" fmla="*/ 81823 w 509752"/>
              <a:gd name="connsiteY0" fmla="*/ 0 h 4965728"/>
              <a:gd name="connsiteX1" fmla="*/ 326751 w 509752"/>
              <a:gd name="connsiteY1" fmla="*/ 1273628 h 4965728"/>
              <a:gd name="connsiteX2" fmla="*/ 180 w 509752"/>
              <a:gd name="connsiteY2" fmla="*/ 1943100 h 4965728"/>
              <a:gd name="connsiteX3" fmla="*/ 277766 w 509752"/>
              <a:gd name="connsiteY3" fmla="*/ 2596242 h 4965728"/>
              <a:gd name="connsiteX4" fmla="*/ 81823 w 509752"/>
              <a:gd name="connsiteY4" fmla="*/ 3135085 h 4965728"/>
              <a:gd name="connsiteX5" fmla="*/ 375737 w 509752"/>
              <a:gd name="connsiteY5" fmla="*/ 3608614 h 4965728"/>
              <a:gd name="connsiteX6" fmla="*/ 98151 w 509752"/>
              <a:gd name="connsiteY6" fmla="*/ 3984171 h 4965728"/>
              <a:gd name="connsiteX7" fmla="*/ 343080 w 509752"/>
              <a:gd name="connsiteY7" fmla="*/ 4278085 h 4965728"/>
              <a:gd name="connsiteX8" fmla="*/ 294094 w 509752"/>
              <a:gd name="connsiteY8" fmla="*/ 4572000 h 4965728"/>
              <a:gd name="connsiteX9" fmla="*/ 506366 w 509752"/>
              <a:gd name="connsiteY9" fmla="*/ 4882242 h 4965728"/>
              <a:gd name="connsiteX10" fmla="*/ 424723 w 509752"/>
              <a:gd name="connsiteY10" fmla="*/ 4963885 h 4965728"/>
              <a:gd name="connsiteX11" fmla="*/ 424723 w 509752"/>
              <a:gd name="connsiteY11" fmla="*/ 4931228 h 496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52" h="4965728">
                <a:moveTo>
                  <a:pt x="81823" y="0"/>
                </a:moveTo>
                <a:cubicBezTo>
                  <a:pt x="211090" y="474889"/>
                  <a:pt x="340358" y="949778"/>
                  <a:pt x="326751" y="1273628"/>
                </a:cubicBezTo>
                <a:cubicBezTo>
                  <a:pt x="313144" y="1597478"/>
                  <a:pt x="8344" y="1722664"/>
                  <a:pt x="180" y="1943100"/>
                </a:cubicBezTo>
                <a:cubicBezTo>
                  <a:pt x="-7984" y="2163536"/>
                  <a:pt x="264159" y="2397578"/>
                  <a:pt x="277766" y="2596242"/>
                </a:cubicBezTo>
                <a:cubicBezTo>
                  <a:pt x="291373" y="2794906"/>
                  <a:pt x="65494" y="2966356"/>
                  <a:pt x="81823" y="3135085"/>
                </a:cubicBezTo>
                <a:cubicBezTo>
                  <a:pt x="98152" y="3303814"/>
                  <a:pt x="373016" y="3467100"/>
                  <a:pt x="375737" y="3608614"/>
                </a:cubicBezTo>
                <a:cubicBezTo>
                  <a:pt x="378458" y="3750128"/>
                  <a:pt x="103594" y="3872593"/>
                  <a:pt x="98151" y="3984171"/>
                </a:cubicBezTo>
                <a:cubicBezTo>
                  <a:pt x="92708" y="4095749"/>
                  <a:pt x="310423" y="4180114"/>
                  <a:pt x="343080" y="4278085"/>
                </a:cubicBezTo>
                <a:cubicBezTo>
                  <a:pt x="375737" y="4376056"/>
                  <a:pt x="266880" y="4471307"/>
                  <a:pt x="294094" y="4572000"/>
                </a:cubicBezTo>
                <a:cubicBezTo>
                  <a:pt x="321308" y="4672693"/>
                  <a:pt x="484595" y="4816928"/>
                  <a:pt x="506366" y="4882242"/>
                </a:cubicBezTo>
                <a:cubicBezTo>
                  <a:pt x="528138" y="4947556"/>
                  <a:pt x="438330" y="4955721"/>
                  <a:pt x="424723" y="4963885"/>
                </a:cubicBezTo>
                <a:cubicBezTo>
                  <a:pt x="411116" y="4972049"/>
                  <a:pt x="417919" y="4951638"/>
                  <a:pt x="424723" y="4931228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77248">
            <a:off x="7498575" y="1410743"/>
            <a:ext cx="509752" cy="4771502"/>
          </a:xfrm>
          <a:custGeom>
            <a:avLst/>
            <a:gdLst>
              <a:gd name="connsiteX0" fmla="*/ 81823 w 509752"/>
              <a:gd name="connsiteY0" fmla="*/ 0 h 4965728"/>
              <a:gd name="connsiteX1" fmla="*/ 326751 w 509752"/>
              <a:gd name="connsiteY1" fmla="*/ 1273628 h 4965728"/>
              <a:gd name="connsiteX2" fmla="*/ 180 w 509752"/>
              <a:gd name="connsiteY2" fmla="*/ 1943100 h 4965728"/>
              <a:gd name="connsiteX3" fmla="*/ 277766 w 509752"/>
              <a:gd name="connsiteY3" fmla="*/ 2596242 h 4965728"/>
              <a:gd name="connsiteX4" fmla="*/ 81823 w 509752"/>
              <a:gd name="connsiteY4" fmla="*/ 3135085 h 4965728"/>
              <a:gd name="connsiteX5" fmla="*/ 375737 w 509752"/>
              <a:gd name="connsiteY5" fmla="*/ 3608614 h 4965728"/>
              <a:gd name="connsiteX6" fmla="*/ 98151 w 509752"/>
              <a:gd name="connsiteY6" fmla="*/ 3984171 h 4965728"/>
              <a:gd name="connsiteX7" fmla="*/ 343080 w 509752"/>
              <a:gd name="connsiteY7" fmla="*/ 4278085 h 4965728"/>
              <a:gd name="connsiteX8" fmla="*/ 294094 w 509752"/>
              <a:gd name="connsiteY8" fmla="*/ 4572000 h 4965728"/>
              <a:gd name="connsiteX9" fmla="*/ 506366 w 509752"/>
              <a:gd name="connsiteY9" fmla="*/ 4882242 h 4965728"/>
              <a:gd name="connsiteX10" fmla="*/ 424723 w 509752"/>
              <a:gd name="connsiteY10" fmla="*/ 4963885 h 4965728"/>
              <a:gd name="connsiteX11" fmla="*/ 424723 w 509752"/>
              <a:gd name="connsiteY11" fmla="*/ 4931228 h 496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52" h="4965728">
                <a:moveTo>
                  <a:pt x="81823" y="0"/>
                </a:moveTo>
                <a:cubicBezTo>
                  <a:pt x="211090" y="474889"/>
                  <a:pt x="340358" y="949778"/>
                  <a:pt x="326751" y="1273628"/>
                </a:cubicBezTo>
                <a:cubicBezTo>
                  <a:pt x="313144" y="1597478"/>
                  <a:pt x="8344" y="1722664"/>
                  <a:pt x="180" y="1943100"/>
                </a:cubicBezTo>
                <a:cubicBezTo>
                  <a:pt x="-7984" y="2163536"/>
                  <a:pt x="264159" y="2397578"/>
                  <a:pt x="277766" y="2596242"/>
                </a:cubicBezTo>
                <a:cubicBezTo>
                  <a:pt x="291373" y="2794906"/>
                  <a:pt x="65494" y="2966356"/>
                  <a:pt x="81823" y="3135085"/>
                </a:cubicBezTo>
                <a:cubicBezTo>
                  <a:pt x="98152" y="3303814"/>
                  <a:pt x="373016" y="3467100"/>
                  <a:pt x="375737" y="3608614"/>
                </a:cubicBezTo>
                <a:cubicBezTo>
                  <a:pt x="378458" y="3750128"/>
                  <a:pt x="103594" y="3872593"/>
                  <a:pt x="98151" y="3984171"/>
                </a:cubicBezTo>
                <a:cubicBezTo>
                  <a:pt x="92708" y="4095749"/>
                  <a:pt x="310423" y="4180114"/>
                  <a:pt x="343080" y="4278085"/>
                </a:cubicBezTo>
                <a:cubicBezTo>
                  <a:pt x="375737" y="4376056"/>
                  <a:pt x="266880" y="4471307"/>
                  <a:pt x="294094" y="4572000"/>
                </a:cubicBezTo>
                <a:cubicBezTo>
                  <a:pt x="321308" y="4672693"/>
                  <a:pt x="484595" y="4816928"/>
                  <a:pt x="506366" y="4882242"/>
                </a:cubicBezTo>
                <a:cubicBezTo>
                  <a:pt x="528138" y="4947556"/>
                  <a:pt x="438330" y="4955721"/>
                  <a:pt x="424723" y="4963885"/>
                </a:cubicBezTo>
                <a:cubicBezTo>
                  <a:pt x="411116" y="4972049"/>
                  <a:pt x="417919" y="4951638"/>
                  <a:pt x="424723" y="4931228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9713" y="517274"/>
            <a:ext cx="104649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450252" y="517274"/>
            <a:ext cx="45719" cy="570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06827" y="477571"/>
            <a:ext cx="45719" cy="577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1056" y="1365604"/>
            <a:ext cx="45719" cy="486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6852" y="5888756"/>
            <a:ext cx="104878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5697" y="644339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6035" y="1663738"/>
            <a:ext cx="8197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653987" y="724893"/>
            <a:ext cx="53787" cy="53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206318" y="628935"/>
            <a:ext cx="45719" cy="548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10" y="551329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62" y="1214647"/>
            <a:ext cx="4187163" cy="2873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b="12250"/>
          <a:stretch/>
        </p:blipFill>
        <p:spPr>
          <a:xfrm>
            <a:off x="6418741" y="1233712"/>
            <a:ext cx="3891090" cy="283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3698" y="4237413"/>
            <a:ext cx="484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678" y="4180371"/>
            <a:ext cx="40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256" y="4917415"/>
            <a:ext cx="95364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049" y="338699"/>
            <a:ext cx="51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854619" y="939650"/>
            <a:ext cx="1035619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6183" y="282388"/>
            <a:ext cx="68418" cy="5674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4601" y="4881719"/>
            <a:ext cx="10321928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1210810" y="279497"/>
            <a:ext cx="45719" cy="5677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4619" y="282388"/>
            <a:ext cx="10356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4619" y="5957047"/>
            <a:ext cx="104019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63697" y="338750"/>
            <a:ext cx="45719" cy="564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7637" y="328107"/>
            <a:ext cx="45719" cy="562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1056" y="378779"/>
            <a:ext cx="523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1586754" y="420905"/>
            <a:ext cx="9184340" cy="484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582285" y="5844778"/>
            <a:ext cx="9193278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605145" y="1272085"/>
            <a:ext cx="9230058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559425" y="6168014"/>
            <a:ext cx="925738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9426" y="420905"/>
            <a:ext cx="45719" cy="576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71094" y="420905"/>
            <a:ext cx="45719" cy="5769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9" y="1341120"/>
            <a:ext cx="6965942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1529893"/>
            <a:ext cx="6212216" cy="34965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14690" y="596953"/>
            <a:ext cx="606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316561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786" y="1366394"/>
            <a:ext cx="104214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7882" y="484093"/>
            <a:ext cx="45719" cy="566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583600" y="6102285"/>
            <a:ext cx="103695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07441" y="529813"/>
            <a:ext cx="45719" cy="557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882" y="484094"/>
            <a:ext cx="104214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3600" y="5170367"/>
            <a:ext cx="103695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3457" y="506953"/>
            <a:ext cx="45719" cy="564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85309" y="529813"/>
            <a:ext cx="46517" cy="566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7"/>
          <a:stretch/>
        </p:blipFill>
        <p:spPr>
          <a:xfrm>
            <a:off x="6022491" y="1692370"/>
            <a:ext cx="4196829" cy="274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753" y="5214705"/>
            <a:ext cx="1694634" cy="577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71" y="1689515"/>
            <a:ext cx="3907884" cy="2743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663" y="4485888"/>
            <a:ext cx="305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6733" y="4533902"/>
            <a:ext cx="262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5170" y="753433"/>
            <a:ext cx="601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1672" y="5634318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1003152" y="612036"/>
            <a:ext cx="51096" cy="56865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2318" y="1562476"/>
            <a:ext cx="10026128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054248" y="6252881"/>
            <a:ext cx="10071847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5082" y="612036"/>
            <a:ext cx="100852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80376" y="612036"/>
            <a:ext cx="45719" cy="564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6528" y="634895"/>
            <a:ext cx="45719" cy="56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87000" y="669184"/>
            <a:ext cx="45719" cy="559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3152" y="5607424"/>
            <a:ext cx="10077224" cy="5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7149"/>
          <a:stretch/>
        </p:blipFill>
        <p:spPr>
          <a:xfrm>
            <a:off x="2100622" y="1816268"/>
            <a:ext cx="3761778" cy="251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10264"/>
          <a:stretch/>
        </p:blipFill>
        <p:spPr>
          <a:xfrm>
            <a:off x="6385043" y="1788201"/>
            <a:ext cx="3771060" cy="248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68533" y="4496388"/>
            <a:ext cx="269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058" y="4514281"/>
            <a:ext cx="332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3144" y="5508189"/>
            <a:ext cx="81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6773" y="747273"/>
            <a:ext cx="6901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আত্মমর্যাদাবান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003152" y="612036"/>
            <a:ext cx="51096" cy="56865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4248" y="1455159"/>
            <a:ext cx="10026128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1054248" y="6252881"/>
            <a:ext cx="10071847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4665" y="612035"/>
            <a:ext cx="100852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80376" y="612036"/>
            <a:ext cx="45719" cy="564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96528" y="634895"/>
            <a:ext cx="45719" cy="566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87000" y="669184"/>
            <a:ext cx="45719" cy="559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152" y="5429365"/>
            <a:ext cx="10077224" cy="5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543</Words>
  <Application>Microsoft Office PowerPoint</Application>
  <PresentationFormat>Widescreen</PresentationFormat>
  <Paragraphs>68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DELL</cp:lastModifiedBy>
  <cp:revision>365</cp:revision>
  <dcterms:created xsi:type="dcterms:W3CDTF">2015-05-18T07:04:25Z</dcterms:created>
  <dcterms:modified xsi:type="dcterms:W3CDTF">2016-08-07T05:52:09Z</dcterms:modified>
</cp:coreProperties>
</file>